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1CC97A-7082-4C64-9E32-BD30F927897F}">
  <a:tblStyle styleId="{041CC97A-7082-4C64-9E32-BD30F92789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9"/>
    <p:restoredTop sz="94719"/>
  </p:normalViewPr>
  <p:slideViewPr>
    <p:cSldViewPr snapToGrid="0">
      <p:cViewPr varScale="1">
        <p:scale>
          <a:sx n="201" d="100"/>
          <a:sy n="201" d="100"/>
        </p:scale>
        <p:origin x="19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b784914b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b784914b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81f4990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81f4990e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b784914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b784914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b784914b4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b784914b4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195b74ef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195b74ef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160ad070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160ad070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b784914b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b784914b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b784914b4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b784914b4_3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b784914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b784914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81f4990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81f4990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b784914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b784914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06075" y="4505575"/>
            <a:ext cx="637925" cy="6379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03263" y="439963"/>
            <a:ext cx="8520600" cy="11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>
                <a:latin typeface="Times New Roman"/>
                <a:ea typeface="Times New Roman"/>
                <a:cs typeface="Times New Roman"/>
                <a:sym typeface="Times New Roman"/>
              </a:rPr>
              <a:t>CSCI 544: Applied Natural Language Processing</a:t>
            </a:r>
            <a:endParaRPr sz="288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>
                <a:latin typeface="Times New Roman"/>
                <a:ea typeface="Times New Roman"/>
                <a:cs typeface="Times New Roman"/>
                <a:sym typeface="Times New Roman"/>
              </a:rPr>
              <a:t>Project Presentation</a:t>
            </a:r>
            <a:endParaRPr sz="28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053263" y="2143463"/>
          <a:ext cx="3020600" cy="2560110"/>
        </p:xfrm>
        <a:graphic>
          <a:graphicData uri="http://schemas.openxmlformats.org/drawingml/2006/table">
            <a:tbl>
              <a:tblPr>
                <a:noFill/>
                <a:tableStyleId>{041CC97A-7082-4C64-9E32-BD30F927897F}</a:tableStyleId>
              </a:tblPr>
              <a:tblGrid>
                <a:gridCol w="151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Group 27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Arham Chouradiya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chouradi@usc.edu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Sahil Mondal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sahilmon@usc.edu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Pranav Parnerkar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parnerka@usc.edu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Jehil Vora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jehilyog@usc.edu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Saad Shaikh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shaikhm@usc.edu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Google Shape;57;p13"/>
          <p:cNvSpPr txBox="1"/>
          <p:nvPr/>
        </p:nvSpPr>
        <p:spPr>
          <a:xfrm>
            <a:off x="320138" y="1587063"/>
            <a:ext cx="8520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Generation with Multimodal NLP</a:t>
            </a:r>
            <a:endParaRPr sz="218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7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up surveys to collect feedback on the generated results.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Phenaki released in February 2023. Contributing to its open source implementation with “Obvious Research”.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66160"/>
          <a:stretch/>
        </p:blipFill>
        <p:spPr>
          <a:xfrm>
            <a:off x="406650" y="2748725"/>
            <a:ext cx="8330675" cy="12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756750"/>
            <a:ext cx="8520600" cy="3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406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900" b="1">
                <a:latin typeface="Times New Roman"/>
                <a:ea typeface="Times New Roman"/>
                <a:cs typeface="Times New Roman"/>
                <a:sym typeface="Times New Roman"/>
              </a:rPr>
              <a:t>AI Content Creation Challenges</a:t>
            </a:r>
            <a:endParaRPr sz="2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l="27325" t="10950" r="26602" b="19436"/>
          <a:stretch/>
        </p:blipFill>
        <p:spPr>
          <a:xfrm>
            <a:off x="7290275" y="1792364"/>
            <a:ext cx="1348800" cy="22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11237"/>
          <a:stretch/>
        </p:blipFill>
        <p:spPr>
          <a:xfrm>
            <a:off x="311700" y="2149550"/>
            <a:ext cx="2147250" cy="14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701025" y="1017725"/>
            <a:ext cx="39999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Technical Challenges</a:t>
            </a:r>
            <a:endParaRPr b="1"/>
          </a:p>
        </p:txBody>
      </p:sp>
      <p:pic>
        <p:nvPicPr>
          <p:cNvPr id="2" name="storybad.mp4">
            <a:hlinkClick r:id="" action="ppaction://media"/>
            <a:extLst>
              <a:ext uri="{FF2B5EF4-FFF2-40B4-BE49-F238E27FC236}">
                <a16:creationId xmlns:a16="http://schemas.microsoft.com/office/drawing/2014/main" id="{535CAC0F-0FF9-0CB0-6F19-B1301F612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54300" y="1447275"/>
            <a:ext cx="3251200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-1081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The Synchronization Problem</a:t>
            </a:r>
            <a:endParaRPr sz="4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1008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Explaining the Problem Statement</a:t>
            </a:r>
            <a:endParaRPr sz="240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2345700" y="4343450"/>
            <a:ext cx="44526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Generated Audio &amp; Video - Out of Sync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99387" y="1445275"/>
            <a:ext cx="836076" cy="1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713" y="3034175"/>
            <a:ext cx="1547775" cy="10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7925" y="2006563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938" y="2195475"/>
            <a:ext cx="3064125" cy="13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550" y="3304363"/>
            <a:ext cx="481025" cy="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Current Implementation Overview</a:t>
            </a:r>
            <a:endParaRPr sz="27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0" y="1570000"/>
            <a:ext cx="8927401" cy="2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21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latin typeface="Times New Roman"/>
                <a:ea typeface="Times New Roman"/>
                <a:cs typeface="Times New Roman"/>
                <a:sym typeface="Times New Roman"/>
              </a:rPr>
              <a:t>Text2Video - damo-vilab/text-to-video-ms-1.7b</a:t>
            </a:r>
            <a:endParaRPr sz="26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4470575"/>
            <a:ext cx="8520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 - LAION5B, ImageNet, Webvid and other public datasets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04826" y="4039475"/>
            <a:ext cx="320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Text2Video - High Level Overview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48400"/>
            <a:ext cx="3877924" cy="32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200" y="848400"/>
            <a:ext cx="1744981" cy="30785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532850" y="4054926"/>
            <a:ext cx="2595149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Loop - 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VideoFusion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Generating Musical Context</a:t>
            </a:r>
            <a:endParaRPr sz="27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1827500"/>
            <a:ext cx="68675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26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 b="1">
                <a:latin typeface="Times New Roman"/>
                <a:ea typeface="Times New Roman"/>
                <a:cs typeface="Times New Roman"/>
                <a:sym typeface="Times New Roman"/>
              </a:rPr>
              <a:t>Text2Music -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355" b="1">
                <a:latin typeface="Times New Roman"/>
                <a:ea typeface="Times New Roman"/>
                <a:cs typeface="Times New Roman"/>
                <a:sym typeface="Times New Roman"/>
              </a:rPr>
              <a:t>MusicGen: Simple and Controllable Music Generation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640100" y="1543863"/>
            <a:ext cx="36690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 - 20K hours of licensed music spanned across 10K high-quality music tracks, ShutterStock and Pond5 music data.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50" y="875625"/>
            <a:ext cx="3308575" cy="41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640100" y="3065750"/>
            <a:ext cx="36690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Data - Music Caps Benchmark composed of 5.5K samples (ten-second long) prepared by expert musicians and a 1K subset balanced across genres.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8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05050" y="1147200"/>
            <a:ext cx="264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302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Prompt: </a:t>
            </a:r>
            <a:r>
              <a:rPr lang="en" sz="1302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small town nestled between rolling hills, lived a young girl named Lily. She had a curious pet named Sparky. One day, while exploring the woods behind her house, Lily stumbled upon a mysterious old map. The map seemed to lead to a hidden treasure. With Sparky by her side, Lily embarked on an adventure, facing challenges and overcoming obstacles along the way, until finally reaching a hidden cave. There, the long-lost treasure awaited their discovery. As they uncovered the treasure, a surprise awaited them—it held a secret that would change Lily's life forever.</a:t>
            </a:r>
            <a:endParaRPr sz="1302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resentation Story Example.mp4">
            <a:hlinkClick r:id="" action="ppaction://media"/>
            <a:extLst>
              <a:ext uri="{FF2B5EF4-FFF2-40B4-BE49-F238E27FC236}">
                <a16:creationId xmlns:a16="http://schemas.microsoft.com/office/drawing/2014/main" id="{A8CCE2BB-59F7-F5E3-7B7B-EA4A9CBCD1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0074" y="1147200"/>
            <a:ext cx="4900426" cy="367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4124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to solve: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timing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Incompatibility of semantically segmented prompts.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 approach: Train existing AV samples vs generated samples to achieve better synchronization.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5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Next step: Generative Adversarial Networks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850" y="1463700"/>
            <a:ext cx="3651292" cy="31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346</Words>
  <Application>Microsoft Macintosh PowerPoint</Application>
  <PresentationFormat>On-screen Show (16:9)</PresentationFormat>
  <Paragraphs>43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Arial</vt:lpstr>
      <vt:lpstr>Times New Roman</vt:lpstr>
      <vt:lpstr>Simple Light</vt:lpstr>
      <vt:lpstr>CSCI 544: Applied Natural Language Processing Project Presentation</vt:lpstr>
      <vt:lpstr>AI Content Creation Challenges</vt:lpstr>
      <vt:lpstr>The Synchronization Problem</vt:lpstr>
      <vt:lpstr>Current Implementation Overview</vt:lpstr>
      <vt:lpstr>Text2Video - damo-vilab/text-to-video-ms-1.7b</vt:lpstr>
      <vt:lpstr>Generating Musical Context</vt:lpstr>
      <vt:lpstr>Text2Music - MusicGen: Simple and Controllable Music Generation</vt:lpstr>
      <vt:lpstr>Demo</vt:lpstr>
      <vt:lpstr>Next step: Generative Adversarial Networks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544: Applied Natural Language Processing Project Presentation</dc:title>
  <cp:lastModifiedBy>Pranav Parnerkar</cp:lastModifiedBy>
  <cp:revision>2</cp:revision>
  <dcterms:modified xsi:type="dcterms:W3CDTF">2023-11-16T20:30:23Z</dcterms:modified>
</cp:coreProperties>
</file>